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67" r:id="rId5"/>
    <p:sldId id="268" r:id="rId6"/>
    <p:sldId id="272" r:id="rId7"/>
    <p:sldId id="271" r:id="rId8"/>
    <p:sldId id="269" r:id="rId9"/>
    <p:sldId id="256" r:id="rId10"/>
    <p:sldId id="270" r:id="rId11"/>
    <p:sldId id="264" r:id="rId12"/>
    <p:sldId id="263" r:id="rId13"/>
    <p:sldId id="258" r:id="rId14"/>
    <p:sldId id="261" r:id="rId15"/>
    <p:sldId id="262" r:id="rId16"/>
    <p:sldId id="266" r:id="rId17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9"/>
    </p:embeddedFont>
    <p:embeddedFont>
      <p:font typeface="KoPub돋움체 Medium" panose="02020603020101020101" pitchFamily="18" charset="-127"/>
      <p:regular r:id="rId20"/>
    </p:embeddedFont>
    <p:embeddedFont>
      <p:font typeface="나눔바른고딕" panose="020B060302010102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A9021-A86E-4CC9-B0D0-614E43840E12}" v="4" dt="2020-11-18T14:18:35.806"/>
    <p1510:client id="{6AEF81AA-8C58-4421-9D91-A3C6987D7453}" v="67" dt="2020-11-19T00:22:18.252"/>
    <p1510:client id="{908947CF-696F-4118-A00F-52A7F2C3C3FE}" v="515" dt="2020-11-18T16:36:51.077"/>
    <p1510:client id="{E3673891-C68C-4F19-9F04-BB670E4706F6}" v="353" dt="2020-11-18T15:40:28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6AEF81AA-8C58-4421-9D91-A3C6987D7453}"/>
    <pc:docChg chg="undo custSel addSld modSld">
      <pc:chgData name="박종혁" userId="9a5a0167-184b-4d0d-9c4f-b8356950dc1b" providerId="ADAL" clId="{6AEF81AA-8C58-4421-9D91-A3C6987D7453}" dt="2020-11-19T00:22:25.608" v="728" actId="1076"/>
      <pc:docMkLst>
        <pc:docMk/>
      </pc:docMkLst>
      <pc:sldChg chg="addSp delSp modSp setBg">
        <pc:chgData name="박종혁" userId="9a5a0167-184b-4d0d-9c4f-b8356950dc1b" providerId="ADAL" clId="{6AEF81AA-8C58-4421-9D91-A3C6987D7453}" dt="2020-11-19T00:15:19.887" v="183"/>
        <pc:sldMkLst>
          <pc:docMk/>
          <pc:sldMk cId="3225204452" sldId="256"/>
        </pc:sldMkLst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8" creationId="{8576E1F4-3A6B-4661-838D-92C1582E26B3}"/>
          </ac:spMkLst>
        </pc:spChg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37" creationId="{17AA35C6-D79D-4455-9580-53FC2B41C7AF}"/>
          </ac:spMkLst>
        </pc:spChg>
        <pc:spChg chg="add del">
          <ac:chgData name="박종혁" userId="9a5a0167-184b-4d0d-9c4f-b8356950dc1b" providerId="ADAL" clId="{6AEF81AA-8C58-4421-9D91-A3C6987D7453}" dt="2020-11-19T00:15:19.319" v="182" actId="478"/>
          <ac:spMkLst>
            <pc:docMk/>
            <pc:sldMk cId="3225204452" sldId="256"/>
            <ac:spMk id="39" creationId="{691AF4FB-C1B7-4A2C-99B9-F58590BEFBCB}"/>
          </ac:spMkLst>
        </pc:spChg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78" creationId="{7EF8A730-5550-4CD5-A946-CBA1C4A1A570}"/>
          </ac:spMkLst>
        </pc:spChg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80" creationId="{A1DB4641-2B90-43D6-B07A-CE784AF86CCD}"/>
          </ac:spMkLst>
        </pc:spChg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83" creationId="{A2F10413-FC8F-4EFF-89E9-746B5B797AC0}"/>
          </ac:spMkLst>
        </pc:spChg>
        <pc:spChg chg="mod">
          <ac:chgData name="박종혁" userId="9a5a0167-184b-4d0d-9c4f-b8356950dc1b" providerId="ADAL" clId="{6AEF81AA-8C58-4421-9D91-A3C6987D7453}" dt="2020-11-19T00:11:12.493" v="180" actId="207"/>
          <ac:spMkLst>
            <pc:docMk/>
            <pc:sldMk cId="3225204452" sldId="256"/>
            <ac:spMk id="100" creationId="{7DFC81DB-C1E5-46AB-A724-05912F2CB4D4}"/>
          </ac:spMkLst>
        </pc:spChg>
      </pc:sldChg>
      <pc:sldChg chg="modSp">
        <pc:chgData name="박종혁" userId="9a5a0167-184b-4d0d-9c4f-b8356950dc1b" providerId="ADAL" clId="{6AEF81AA-8C58-4421-9D91-A3C6987D7453}" dt="2020-11-18T16:53:55.941" v="66" actId="20577"/>
        <pc:sldMkLst>
          <pc:docMk/>
          <pc:sldMk cId="1723555827" sldId="258"/>
        </pc:sldMkLst>
        <pc:spChg chg="mod">
          <ac:chgData name="박종혁" userId="9a5a0167-184b-4d0d-9c4f-b8356950dc1b" providerId="ADAL" clId="{6AEF81AA-8C58-4421-9D91-A3C6987D7453}" dt="2020-11-18T16:53:55.941" v="66" actId="20577"/>
          <ac:spMkLst>
            <pc:docMk/>
            <pc:sldMk cId="1723555827" sldId="258"/>
            <ac:spMk id="28" creationId="{9C5C36CA-283E-446F-8A20-2EFA5E71F245}"/>
          </ac:spMkLst>
        </pc:spChg>
      </pc:sldChg>
      <pc:sldChg chg="modSp">
        <pc:chgData name="박종혁" userId="9a5a0167-184b-4d0d-9c4f-b8356950dc1b" providerId="ADAL" clId="{6AEF81AA-8C58-4421-9D91-A3C6987D7453}" dt="2020-11-18T17:06:34.889" v="165"/>
        <pc:sldMkLst>
          <pc:docMk/>
          <pc:sldMk cId="1554334487" sldId="261"/>
        </pc:sldMkLst>
        <pc:spChg chg="mod">
          <ac:chgData name="박종혁" userId="9a5a0167-184b-4d0d-9c4f-b8356950dc1b" providerId="ADAL" clId="{6AEF81AA-8C58-4421-9D91-A3C6987D7453}" dt="2020-11-18T17:06:34.889" v="165"/>
          <ac:spMkLst>
            <pc:docMk/>
            <pc:sldMk cId="1554334487" sldId="261"/>
            <ac:spMk id="11" creationId="{737A148D-F2CF-45EA-B21B-A13B4537AFA6}"/>
          </ac:spMkLst>
        </pc:spChg>
      </pc:sldChg>
      <pc:sldChg chg="modSp">
        <pc:chgData name="박종혁" userId="9a5a0167-184b-4d0d-9c4f-b8356950dc1b" providerId="ADAL" clId="{6AEF81AA-8C58-4421-9D91-A3C6987D7453}" dt="2020-11-18T16:57:25.578" v="80" actId="20577"/>
        <pc:sldMkLst>
          <pc:docMk/>
          <pc:sldMk cId="2145850864" sldId="262"/>
        </pc:sldMkLst>
        <pc:spChg chg="mod">
          <ac:chgData name="박종혁" userId="9a5a0167-184b-4d0d-9c4f-b8356950dc1b" providerId="ADAL" clId="{6AEF81AA-8C58-4421-9D91-A3C6987D7453}" dt="2020-11-18T16:57:25.578" v="80" actId="20577"/>
          <ac:spMkLst>
            <pc:docMk/>
            <pc:sldMk cId="2145850864" sldId="262"/>
            <ac:spMk id="26" creationId="{F155FA1F-DA16-44EF-8552-8C615D05480F}"/>
          </ac:spMkLst>
        </pc:spChg>
      </pc:sldChg>
      <pc:sldChg chg="modSp">
        <pc:chgData name="박종혁" userId="9a5a0167-184b-4d0d-9c4f-b8356950dc1b" providerId="ADAL" clId="{6AEF81AA-8C58-4421-9D91-A3C6987D7453}" dt="2020-11-18T16:52:03.719" v="51"/>
        <pc:sldMkLst>
          <pc:docMk/>
          <pc:sldMk cId="2257056581" sldId="263"/>
        </pc:sldMkLst>
        <pc:spChg chg="mod">
          <ac:chgData name="박종혁" userId="9a5a0167-184b-4d0d-9c4f-b8356950dc1b" providerId="ADAL" clId="{6AEF81AA-8C58-4421-9D91-A3C6987D7453}" dt="2020-11-18T16:52:03.719" v="51"/>
          <ac:spMkLst>
            <pc:docMk/>
            <pc:sldMk cId="2257056581" sldId="263"/>
            <ac:spMk id="15" creationId="{79FF72F6-3BC0-4626-8F70-8B1741842DF7}"/>
          </ac:spMkLst>
        </pc:spChg>
      </pc:sldChg>
      <pc:sldChg chg="addSp delSp modSp">
        <pc:chgData name="박종혁" userId="9a5a0167-184b-4d0d-9c4f-b8356950dc1b" providerId="ADAL" clId="{6AEF81AA-8C58-4421-9D91-A3C6987D7453}" dt="2020-11-19T00:18:40.599" v="318" actId="20577"/>
        <pc:sldMkLst>
          <pc:docMk/>
          <pc:sldMk cId="863805487" sldId="268"/>
        </pc:sldMkLst>
        <pc:spChg chg="mod">
          <ac:chgData name="박종혁" userId="9a5a0167-184b-4d0d-9c4f-b8356950dc1b" providerId="ADAL" clId="{6AEF81AA-8C58-4421-9D91-A3C6987D7453}" dt="2020-11-19T00:18:38.117" v="303" actId="20577"/>
          <ac:spMkLst>
            <pc:docMk/>
            <pc:sldMk cId="863805487" sldId="268"/>
            <ac:spMk id="4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9T00:18:40.599" v="318" actId="20577"/>
          <ac:spMkLst>
            <pc:docMk/>
            <pc:sldMk cId="863805487" sldId="268"/>
            <ac:spMk id="5" creationId="{00000000-0000-0000-0000-000000000000}"/>
          </ac:spMkLst>
        </pc:spChg>
        <pc:spChg chg="add del">
          <ac:chgData name="박종혁" userId="9a5a0167-184b-4d0d-9c4f-b8356950dc1b" providerId="ADAL" clId="{6AEF81AA-8C58-4421-9D91-A3C6987D7453}" dt="2020-11-19T00:17:47.356" v="203"/>
          <ac:spMkLst>
            <pc:docMk/>
            <pc:sldMk cId="863805487" sldId="268"/>
            <ac:spMk id="12" creationId="{A8916441-4E5D-4B8F-856D-F1BD77539EE3}"/>
          </ac:spMkLst>
        </pc:spChg>
        <pc:spChg chg="mod">
          <ac:chgData name="박종혁" userId="9a5a0167-184b-4d0d-9c4f-b8356950dc1b" providerId="ADAL" clId="{6AEF81AA-8C58-4421-9D91-A3C6987D7453}" dt="2020-11-19T00:17:42.267" v="201" actId="1076"/>
          <ac:spMkLst>
            <pc:docMk/>
            <pc:sldMk cId="863805487" sldId="268"/>
            <ac:spMk id="13" creationId="{00000000-0000-0000-0000-000000000000}"/>
          </ac:spMkLst>
        </pc:spChg>
        <pc:spChg chg="add del">
          <ac:chgData name="박종혁" userId="9a5a0167-184b-4d0d-9c4f-b8356950dc1b" providerId="ADAL" clId="{6AEF81AA-8C58-4421-9D91-A3C6987D7453}" dt="2020-11-19T00:17:47.356" v="203"/>
          <ac:spMkLst>
            <pc:docMk/>
            <pc:sldMk cId="863805487" sldId="268"/>
            <ac:spMk id="14" creationId="{58A25B69-B86A-4A39-B7E1-898DFA37B1D5}"/>
          </ac:spMkLst>
        </pc:spChg>
        <pc:spChg chg="add del">
          <ac:chgData name="박종혁" userId="9a5a0167-184b-4d0d-9c4f-b8356950dc1b" providerId="ADAL" clId="{6AEF81AA-8C58-4421-9D91-A3C6987D7453}" dt="2020-11-19T00:17:47.356" v="203"/>
          <ac:spMkLst>
            <pc:docMk/>
            <pc:sldMk cId="863805487" sldId="268"/>
            <ac:spMk id="16" creationId="{5B935FC5-A8AF-4736-9A47-2F87586DCB11}"/>
          </ac:spMkLst>
        </pc:spChg>
        <pc:spChg chg="add del">
          <ac:chgData name="박종혁" userId="9a5a0167-184b-4d0d-9c4f-b8356950dc1b" providerId="ADAL" clId="{6AEF81AA-8C58-4421-9D91-A3C6987D7453}" dt="2020-11-19T00:17:47.356" v="203"/>
          <ac:spMkLst>
            <pc:docMk/>
            <pc:sldMk cId="863805487" sldId="268"/>
            <ac:spMk id="17" creationId="{AC7815D0-40E8-42DA-B536-140671A1F642}"/>
          </ac:spMkLst>
        </pc:spChg>
        <pc:spChg chg="add mod">
          <ac:chgData name="박종혁" userId="9a5a0167-184b-4d0d-9c4f-b8356950dc1b" providerId="ADAL" clId="{6AEF81AA-8C58-4421-9D91-A3C6987D7453}" dt="2020-11-19T00:17:56.315" v="207" actId="20577"/>
          <ac:spMkLst>
            <pc:docMk/>
            <pc:sldMk cId="863805487" sldId="268"/>
            <ac:spMk id="18" creationId="{EA21DCC0-7A2C-4381-8194-2A497B1AB7BA}"/>
          </ac:spMkLst>
        </pc:spChg>
        <pc:spChg chg="add mod">
          <ac:chgData name="박종혁" userId="9a5a0167-184b-4d0d-9c4f-b8356950dc1b" providerId="ADAL" clId="{6AEF81AA-8C58-4421-9D91-A3C6987D7453}" dt="2020-11-19T00:17:53.606" v="205" actId="1076"/>
          <ac:spMkLst>
            <pc:docMk/>
            <pc:sldMk cId="863805487" sldId="268"/>
            <ac:spMk id="19" creationId="{D24805EA-4F93-4490-A44C-0F3A5ABAF454}"/>
          </ac:spMkLst>
        </pc:spChg>
        <pc:spChg chg="add mod">
          <ac:chgData name="박종혁" userId="9a5a0167-184b-4d0d-9c4f-b8356950dc1b" providerId="ADAL" clId="{6AEF81AA-8C58-4421-9D91-A3C6987D7453}" dt="2020-11-19T00:17:53.606" v="205" actId="1076"/>
          <ac:spMkLst>
            <pc:docMk/>
            <pc:sldMk cId="863805487" sldId="268"/>
            <ac:spMk id="20" creationId="{D4424745-627A-48E2-919A-2591DA5D7F6F}"/>
          </ac:spMkLst>
        </pc:spChg>
        <pc:spChg chg="add del">
          <ac:chgData name="박종혁" userId="9a5a0167-184b-4d0d-9c4f-b8356950dc1b" providerId="ADAL" clId="{6AEF81AA-8C58-4421-9D91-A3C6987D7453}" dt="2020-11-19T00:17:59.033" v="209"/>
          <ac:spMkLst>
            <pc:docMk/>
            <pc:sldMk cId="863805487" sldId="268"/>
            <ac:spMk id="21" creationId="{FAD0A478-865C-4614-B1D9-8E58E84F474D}"/>
          </ac:spMkLst>
        </pc:spChg>
        <pc:spChg chg="add del">
          <ac:chgData name="박종혁" userId="9a5a0167-184b-4d0d-9c4f-b8356950dc1b" providerId="ADAL" clId="{6AEF81AA-8C58-4421-9D91-A3C6987D7453}" dt="2020-11-19T00:17:59.033" v="209"/>
          <ac:spMkLst>
            <pc:docMk/>
            <pc:sldMk cId="863805487" sldId="268"/>
            <ac:spMk id="22" creationId="{C07551C0-A560-4D5C-9989-148D7F1C08AF}"/>
          </ac:spMkLst>
        </pc:spChg>
        <pc:spChg chg="add del">
          <ac:chgData name="박종혁" userId="9a5a0167-184b-4d0d-9c4f-b8356950dc1b" providerId="ADAL" clId="{6AEF81AA-8C58-4421-9D91-A3C6987D7453}" dt="2020-11-19T00:17:59.033" v="209"/>
          <ac:spMkLst>
            <pc:docMk/>
            <pc:sldMk cId="863805487" sldId="268"/>
            <ac:spMk id="23" creationId="{9F0913A1-4590-4E5D-AF69-EF1E7C90618D}"/>
          </ac:spMkLst>
        </pc:spChg>
        <pc:spChg chg="add del">
          <ac:chgData name="박종혁" userId="9a5a0167-184b-4d0d-9c4f-b8356950dc1b" providerId="ADAL" clId="{6AEF81AA-8C58-4421-9D91-A3C6987D7453}" dt="2020-11-19T00:18:01.789" v="211"/>
          <ac:spMkLst>
            <pc:docMk/>
            <pc:sldMk cId="863805487" sldId="268"/>
            <ac:spMk id="24" creationId="{4CA2C1E4-7151-41A6-A4A5-D860D140DFDD}"/>
          </ac:spMkLst>
        </pc:spChg>
        <pc:spChg chg="add del">
          <ac:chgData name="박종혁" userId="9a5a0167-184b-4d0d-9c4f-b8356950dc1b" providerId="ADAL" clId="{6AEF81AA-8C58-4421-9D91-A3C6987D7453}" dt="2020-11-19T00:18:01.789" v="211"/>
          <ac:spMkLst>
            <pc:docMk/>
            <pc:sldMk cId="863805487" sldId="268"/>
            <ac:spMk id="25" creationId="{AD29A2E8-6196-4F87-9A8B-1E97D5EE0CDA}"/>
          </ac:spMkLst>
        </pc:spChg>
        <pc:spChg chg="add del">
          <ac:chgData name="박종혁" userId="9a5a0167-184b-4d0d-9c4f-b8356950dc1b" providerId="ADAL" clId="{6AEF81AA-8C58-4421-9D91-A3C6987D7453}" dt="2020-11-19T00:18:01.789" v="211"/>
          <ac:spMkLst>
            <pc:docMk/>
            <pc:sldMk cId="863805487" sldId="268"/>
            <ac:spMk id="26" creationId="{9E4B958C-0D7E-401D-B814-F8B1E8613962}"/>
          </ac:spMkLst>
        </pc:spChg>
        <pc:spChg chg="add mod">
          <ac:chgData name="박종혁" userId="9a5a0167-184b-4d0d-9c4f-b8356950dc1b" providerId="ADAL" clId="{6AEF81AA-8C58-4421-9D91-A3C6987D7453}" dt="2020-11-19T00:18:06.665" v="213" actId="1076"/>
          <ac:spMkLst>
            <pc:docMk/>
            <pc:sldMk cId="863805487" sldId="268"/>
            <ac:spMk id="27" creationId="{3DF9FB5C-C143-40B9-82FC-B82B4CDBE35F}"/>
          </ac:spMkLst>
        </pc:spChg>
        <pc:spChg chg="mod">
          <ac:chgData name="박종혁" userId="9a5a0167-184b-4d0d-9c4f-b8356950dc1b" providerId="ADAL" clId="{6AEF81AA-8C58-4421-9D91-A3C6987D7453}" dt="2020-11-19T00:17:40.045" v="199" actId="20577"/>
          <ac:spMkLst>
            <pc:docMk/>
            <pc:sldMk cId="863805487" sldId="268"/>
            <ac:spMk id="58" creationId="{00000000-0000-0000-0000-000000000000}"/>
          </ac:spMkLst>
        </pc:spChg>
      </pc:sldChg>
      <pc:sldChg chg="modSp">
        <pc:chgData name="박종혁" userId="9a5a0167-184b-4d0d-9c4f-b8356950dc1b" providerId="ADAL" clId="{6AEF81AA-8C58-4421-9D91-A3C6987D7453}" dt="2020-11-19T00:21:48.142" v="675" actId="20577"/>
        <pc:sldMkLst>
          <pc:docMk/>
          <pc:sldMk cId="268174642" sldId="269"/>
        </pc:sldMkLst>
        <pc:spChg chg="mod">
          <ac:chgData name="박종혁" userId="9a5a0167-184b-4d0d-9c4f-b8356950dc1b" providerId="ADAL" clId="{6AEF81AA-8C58-4421-9D91-A3C6987D7453}" dt="2020-11-18T17:08:01.950" v="177" actId="1035"/>
          <ac:spMkLst>
            <pc:docMk/>
            <pc:sldMk cId="268174642" sldId="269"/>
            <ac:spMk id="2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9T00:21:48.142" v="675" actId="20577"/>
          <ac:spMkLst>
            <pc:docMk/>
            <pc:sldMk cId="268174642" sldId="269"/>
            <ac:spMk id="7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8T16:42:24.956" v="11" actId="2711"/>
          <ac:spMkLst>
            <pc:docMk/>
            <pc:sldMk cId="268174642" sldId="269"/>
            <ac:spMk id="17" creationId="{00000000-0000-0000-0000-000000000000}"/>
          </ac:spMkLst>
        </pc:spChg>
      </pc:sldChg>
      <pc:sldChg chg="modSp">
        <pc:chgData name="박종혁" userId="9a5a0167-184b-4d0d-9c4f-b8356950dc1b" providerId="ADAL" clId="{6AEF81AA-8C58-4421-9D91-A3C6987D7453}" dt="2020-11-19T00:21:51.173" v="676" actId="20577"/>
        <pc:sldMkLst>
          <pc:docMk/>
          <pc:sldMk cId="1973814857" sldId="270"/>
        </pc:sldMkLst>
        <pc:spChg chg="mod">
          <ac:chgData name="박종혁" userId="9a5a0167-184b-4d0d-9c4f-b8356950dc1b" providerId="ADAL" clId="{6AEF81AA-8C58-4421-9D91-A3C6987D7453}" dt="2020-11-19T00:21:51.173" v="676" actId="20577"/>
          <ac:spMkLst>
            <pc:docMk/>
            <pc:sldMk cId="1973814857" sldId="270"/>
            <ac:spMk id="7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8T16:42:30.678" v="12" actId="207"/>
          <ac:spMkLst>
            <pc:docMk/>
            <pc:sldMk cId="1973814857" sldId="270"/>
            <ac:spMk id="17" creationId="{00000000-0000-0000-0000-000000000000}"/>
          </ac:spMkLst>
        </pc:spChg>
      </pc:sldChg>
      <pc:sldChg chg="addSp delSp modSp add">
        <pc:chgData name="박종혁" userId="9a5a0167-184b-4d0d-9c4f-b8356950dc1b" providerId="ADAL" clId="{6AEF81AA-8C58-4421-9D91-A3C6987D7453}" dt="2020-11-19T00:21:22.777" v="674"/>
        <pc:sldMkLst>
          <pc:docMk/>
          <pc:sldMk cId="0" sldId="271"/>
        </pc:sldMkLst>
        <pc:spChg chg="del mod">
          <ac:chgData name="박종혁" userId="9a5a0167-184b-4d0d-9c4f-b8356950dc1b" providerId="ADAL" clId="{6AEF81AA-8C58-4421-9D91-A3C6987D7453}" dt="2020-11-19T00:19:10.452" v="340" actId="478"/>
          <ac:spMkLst>
            <pc:docMk/>
            <pc:sldMk cId="0" sldId="271"/>
            <ac:spMk id="2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9T00:21:22.777" v="674"/>
          <ac:spMkLst>
            <pc:docMk/>
            <pc:sldMk cId="0" sldId="271"/>
            <ac:spMk id="3" creationId="{00000000-0000-0000-0000-000000000000}"/>
          </ac:spMkLst>
        </pc:spChg>
        <pc:spChg chg="add del mod">
          <ac:chgData name="박종혁" userId="9a5a0167-184b-4d0d-9c4f-b8356950dc1b" providerId="ADAL" clId="{6AEF81AA-8C58-4421-9D91-A3C6987D7453}" dt="2020-11-19T00:19:12.975" v="341" actId="478"/>
          <ac:spMkLst>
            <pc:docMk/>
            <pc:sldMk cId="0" sldId="271"/>
            <ac:spMk id="6" creationId="{78B840C3-0E77-46DA-BCE2-4CD60A019B66}"/>
          </ac:spMkLst>
        </pc:spChg>
        <pc:spChg chg="add ord">
          <ac:chgData name="박종혁" userId="9a5a0167-184b-4d0d-9c4f-b8356950dc1b" providerId="ADAL" clId="{6AEF81AA-8C58-4421-9D91-A3C6987D7453}" dt="2020-11-19T00:17:22.150" v="191" actId="167"/>
          <ac:spMkLst>
            <pc:docMk/>
            <pc:sldMk cId="0" sldId="271"/>
            <ac:spMk id="8" creationId="{FB6D2B52-072C-4537-812D-5E004A4A8AF6}"/>
          </ac:spMkLst>
        </pc:spChg>
        <pc:spChg chg="add mod">
          <ac:chgData name="박종혁" userId="9a5a0167-184b-4d0d-9c4f-b8356950dc1b" providerId="ADAL" clId="{6AEF81AA-8C58-4421-9D91-A3C6987D7453}" dt="2020-11-19T00:19:19.688" v="359" actId="1076"/>
          <ac:spMkLst>
            <pc:docMk/>
            <pc:sldMk cId="0" sldId="271"/>
            <ac:spMk id="10" creationId="{2DE79FE4-3CA6-42EC-8602-AA1FFDE061C3}"/>
          </ac:spMkLst>
        </pc:spChg>
      </pc:sldChg>
      <pc:sldChg chg="modSp add setBg">
        <pc:chgData name="박종혁" userId="9a5a0167-184b-4d0d-9c4f-b8356950dc1b" providerId="ADAL" clId="{6AEF81AA-8C58-4421-9D91-A3C6987D7453}" dt="2020-11-19T00:22:25.608" v="728" actId="1076"/>
        <pc:sldMkLst>
          <pc:docMk/>
          <pc:sldMk cId="1836975032" sldId="272"/>
        </pc:sldMkLst>
        <pc:spChg chg="mod">
          <ac:chgData name="박종혁" userId="9a5a0167-184b-4d0d-9c4f-b8356950dc1b" providerId="ADAL" clId="{6AEF81AA-8C58-4421-9D91-A3C6987D7453}" dt="2020-11-19T00:22:23.771" v="727" actId="1076"/>
          <ac:spMkLst>
            <pc:docMk/>
            <pc:sldMk cId="1836975032" sldId="272"/>
            <ac:spMk id="7" creationId="{00000000-0000-0000-0000-000000000000}"/>
          </ac:spMkLst>
        </pc:spChg>
        <pc:spChg chg="mod">
          <ac:chgData name="박종혁" userId="9a5a0167-184b-4d0d-9c4f-b8356950dc1b" providerId="ADAL" clId="{6AEF81AA-8C58-4421-9D91-A3C6987D7453}" dt="2020-11-19T00:22:25.608" v="728" actId="1076"/>
          <ac:spMkLst>
            <pc:docMk/>
            <pc:sldMk cId="1836975032" sldId="272"/>
            <ac:spMk id="17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8T14:57:48.01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58185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201801527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201801560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박종혁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27438C-9F22-45A3-A4DE-1B633B493574}"/>
              </a:ext>
            </a:extLst>
          </p:cNvPr>
          <p:cNvSpPr/>
          <p:nvPr/>
        </p:nvSpPr>
        <p:spPr>
          <a:xfrm>
            <a:off x="1324" y="0"/>
            <a:ext cx="6560063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AA35C6-D79D-4455-9580-53FC2B41C7AF}"/>
              </a:ext>
            </a:extLst>
          </p:cNvPr>
          <p:cNvSpPr/>
          <p:nvPr/>
        </p:nvSpPr>
        <p:spPr>
          <a:xfrm>
            <a:off x="1460198" y="2100900"/>
            <a:ext cx="3584627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664366-1AD9-4425-AFAE-FD42366EC4F3}"/>
              </a:ext>
            </a:extLst>
          </p:cNvPr>
          <p:cNvSpPr/>
          <p:nvPr/>
        </p:nvSpPr>
        <p:spPr>
          <a:xfrm>
            <a:off x="2233511" y="2396734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5BE88-6BFB-4D39-B544-0F1E60946CE2}"/>
              </a:ext>
            </a:extLst>
          </p:cNvPr>
          <p:cNvSpPr txBox="1"/>
          <p:nvPr/>
        </p:nvSpPr>
        <p:spPr>
          <a:xfrm>
            <a:off x="1847132" y="1680630"/>
            <a:ext cx="28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Clients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88106A-0290-4B08-A4E8-413DAE90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12" y="2509260"/>
            <a:ext cx="373893" cy="74235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D742AC-D891-4962-805F-EC6887280CAE}"/>
              </a:ext>
            </a:extLst>
          </p:cNvPr>
          <p:cNvSpPr/>
          <p:nvPr/>
        </p:nvSpPr>
        <p:spPr>
          <a:xfrm>
            <a:off x="2960965" y="2396734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6E4FD91-688C-467F-A954-02E0B634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66" y="2509260"/>
            <a:ext cx="373893" cy="74235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8BB33-B923-4FA3-B85E-5598ECD86B44}"/>
              </a:ext>
            </a:extLst>
          </p:cNvPr>
          <p:cNvSpPr/>
          <p:nvPr/>
        </p:nvSpPr>
        <p:spPr>
          <a:xfrm>
            <a:off x="3680378" y="2396734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F2D81BC-B4E0-4A97-9A92-0D6D88E7E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2509260"/>
            <a:ext cx="373893" cy="74235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CDCB87-66A7-4E89-B4C3-8895EF61099C}"/>
              </a:ext>
            </a:extLst>
          </p:cNvPr>
          <p:cNvSpPr/>
          <p:nvPr/>
        </p:nvSpPr>
        <p:spPr>
          <a:xfrm>
            <a:off x="2241552" y="3483530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FAA6399-1A71-420A-94AD-2B5671C94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4" y="3596056"/>
            <a:ext cx="373893" cy="74235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65521E-B82A-463F-940F-BA56009A8577}"/>
              </a:ext>
            </a:extLst>
          </p:cNvPr>
          <p:cNvSpPr/>
          <p:nvPr/>
        </p:nvSpPr>
        <p:spPr>
          <a:xfrm>
            <a:off x="2960965" y="3483530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EF7C4F5-2C28-47AD-A13E-653BC12B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07" y="3596056"/>
            <a:ext cx="373893" cy="742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A238C-4532-489B-9585-526D9C540A59}"/>
              </a:ext>
            </a:extLst>
          </p:cNvPr>
          <p:cNvSpPr txBox="1"/>
          <p:nvPr/>
        </p:nvSpPr>
        <p:spPr>
          <a:xfrm>
            <a:off x="3680379" y="3618396"/>
            <a:ext cx="58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···</a:t>
            </a:r>
            <a:endParaRPr lang="ko-KR" alt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19B0C7-2F79-4547-973E-BF8F6DA929DD}"/>
              </a:ext>
            </a:extLst>
          </p:cNvPr>
          <p:cNvSpPr txBox="1"/>
          <p:nvPr/>
        </p:nvSpPr>
        <p:spPr>
          <a:xfrm>
            <a:off x="7924537" y="1074946"/>
            <a:ext cx="282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C36CA-283E-446F-8A20-2EFA5E71F245}"/>
              </a:ext>
            </a:extLst>
          </p:cNvPr>
          <p:cNvSpPr txBox="1"/>
          <p:nvPr/>
        </p:nvSpPr>
        <p:spPr>
          <a:xfrm>
            <a:off x="7209183" y="2846379"/>
            <a:ext cx="4257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작성 및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촬영 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상품을 검출하여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 상품 정보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서버로부터 받아온 상품 정보 출력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5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39A03F-7B5D-43AE-8846-2E4F0652DB47}"/>
              </a:ext>
            </a:extLst>
          </p:cNvPr>
          <p:cNvSpPr/>
          <p:nvPr/>
        </p:nvSpPr>
        <p:spPr>
          <a:xfrm>
            <a:off x="1324" y="0"/>
            <a:ext cx="6560063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ED86890-F4CB-4601-B1AD-3AB2B005E028}"/>
              </a:ext>
            </a:extLst>
          </p:cNvPr>
          <p:cNvSpPr/>
          <p:nvPr/>
        </p:nvSpPr>
        <p:spPr>
          <a:xfrm>
            <a:off x="1460198" y="2100900"/>
            <a:ext cx="3584627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B7F797-E2FB-432C-8489-9B6C50D9C7E3}"/>
              </a:ext>
            </a:extLst>
          </p:cNvPr>
          <p:cNvSpPr txBox="1"/>
          <p:nvPr/>
        </p:nvSpPr>
        <p:spPr>
          <a:xfrm>
            <a:off x="1847132" y="1680630"/>
            <a:ext cx="28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순서도: 자기 디스크 73">
            <a:extLst>
              <a:ext uri="{FF2B5EF4-FFF2-40B4-BE49-F238E27FC236}">
                <a16:creationId xmlns:a16="http://schemas.microsoft.com/office/drawing/2014/main" id="{287B7E2D-E001-4AA6-8D18-4675B47FF38A}"/>
              </a:ext>
            </a:extLst>
          </p:cNvPr>
          <p:cNvSpPr/>
          <p:nvPr/>
        </p:nvSpPr>
        <p:spPr>
          <a:xfrm>
            <a:off x="2173923" y="2867149"/>
            <a:ext cx="2173258" cy="112370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01EDD9-A253-4861-8FE2-FE02C10847D5}"/>
              </a:ext>
            </a:extLst>
          </p:cNvPr>
          <p:cNvSpPr txBox="1"/>
          <p:nvPr/>
        </p:nvSpPr>
        <p:spPr>
          <a:xfrm>
            <a:off x="2835751" y="4176037"/>
            <a:ext cx="84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C6E94B-7C7E-49FF-806A-E6744F6A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11" y="2306857"/>
            <a:ext cx="1295400" cy="3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A0B0B-B40A-4744-86F9-E60386803C2B}"/>
              </a:ext>
            </a:extLst>
          </p:cNvPr>
          <p:cNvSpPr txBox="1"/>
          <p:nvPr/>
        </p:nvSpPr>
        <p:spPr>
          <a:xfrm>
            <a:off x="7924537" y="1074946"/>
            <a:ext cx="282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A148D-F2CF-45EA-B21B-A13B4537AFA6}"/>
              </a:ext>
            </a:extLst>
          </p:cNvPr>
          <p:cNvSpPr txBox="1"/>
          <p:nvPr/>
        </p:nvSpPr>
        <p:spPr>
          <a:xfrm>
            <a:off x="7209183" y="2846379"/>
            <a:ext cx="4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클라이언트에서 요청한 상품의 정보 전송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상품 후기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및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33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4" y="0"/>
            <a:ext cx="6560063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BDDBC57-E80A-4F45-9274-3AE888105D7D}"/>
              </a:ext>
            </a:extLst>
          </p:cNvPr>
          <p:cNvSpPr/>
          <p:nvPr/>
        </p:nvSpPr>
        <p:spPr>
          <a:xfrm>
            <a:off x="725267" y="4031012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5F1852-311C-4EAC-88DA-870CE447A09E}"/>
              </a:ext>
            </a:extLst>
          </p:cNvPr>
          <p:cNvSpPr txBox="1"/>
          <p:nvPr/>
        </p:nvSpPr>
        <p:spPr>
          <a:xfrm>
            <a:off x="981015" y="3655585"/>
            <a:ext cx="130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B4BD7-84B5-4E03-A3EC-F077CA4929F8}"/>
              </a:ext>
            </a:extLst>
          </p:cNvPr>
          <p:cNvSpPr txBox="1"/>
          <p:nvPr/>
        </p:nvSpPr>
        <p:spPr>
          <a:xfrm>
            <a:off x="4738543" y="3245769"/>
            <a:ext cx="135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Translation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C97370E-CD97-4833-AE63-B842660A35AC}"/>
              </a:ext>
            </a:extLst>
          </p:cNvPr>
          <p:cNvSpPr/>
          <p:nvPr/>
        </p:nvSpPr>
        <p:spPr>
          <a:xfrm>
            <a:off x="3651419" y="2958827"/>
            <a:ext cx="1069724" cy="10721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5BFDDBEB-277F-46A5-8A46-4C039F8DD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00" y="3191028"/>
            <a:ext cx="577961" cy="5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F4689784-FA9C-4902-ADC4-01C169C85153}"/>
              </a:ext>
            </a:extLst>
          </p:cNvPr>
          <p:cNvCxnSpPr>
            <a:cxnSpLocks/>
            <a:stCxn id="27" idx="3"/>
            <a:endCxn id="56" idx="0"/>
          </p:cNvCxnSpPr>
          <p:nvPr/>
        </p:nvCxnSpPr>
        <p:spPr>
          <a:xfrm>
            <a:off x="2544792" y="2144966"/>
            <a:ext cx="1641489" cy="8138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542B231-C8E1-4E82-9441-6A9818EDE860}"/>
              </a:ext>
            </a:extLst>
          </p:cNvPr>
          <p:cNvCxnSpPr>
            <a:stCxn id="56" idx="2"/>
            <a:endCxn id="51" idx="3"/>
          </p:cNvCxnSpPr>
          <p:nvPr/>
        </p:nvCxnSpPr>
        <p:spPr>
          <a:xfrm rot="5400000">
            <a:off x="2928509" y="3647296"/>
            <a:ext cx="874056" cy="1641489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8364248-6FD0-42B9-A932-8EF41CCD44F9}"/>
              </a:ext>
            </a:extLst>
          </p:cNvPr>
          <p:cNvSpPr txBox="1"/>
          <p:nvPr/>
        </p:nvSpPr>
        <p:spPr>
          <a:xfrm>
            <a:off x="7924537" y="1074946"/>
            <a:ext cx="282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정보 번역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5FA1F-DA16-44EF-8552-8C615D05480F}"/>
              </a:ext>
            </a:extLst>
          </p:cNvPr>
          <p:cNvSpPr txBox="1"/>
          <p:nvPr/>
        </p:nvSpPr>
        <p:spPr>
          <a:xfrm>
            <a:off x="7209183" y="2846379"/>
            <a:ext cx="4257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식품의약품안전처 식품영양성분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한국어 정보를 클라이언트가 요청한 언어로 번역하여 전송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Translation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1D5A99-55DB-4891-A0C6-16DAA402A821}"/>
              </a:ext>
            </a:extLst>
          </p:cNvPr>
          <p:cNvSpPr/>
          <p:nvPr/>
        </p:nvSpPr>
        <p:spPr>
          <a:xfrm>
            <a:off x="725267" y="1270910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순서도: 자기 디스크 27">
            <a:extLst>
              <a:ext uri="{FF2B5EF4-FFF2-40B4-BE49-F238E27FC236}">
                <a16:creationId xmlns:a16="http://schemas.microsoft.com/office/drawing/2014/main" id="{75A82760-A6EF-4287-AC3E-1516563793D5}"/>
              </a:ext>
            </a:extLst>
          </p:cNvPr>
          <p:cNvSpPr/>
          <p:nvPr/>
        </p:nvSpPr>
        <p:spPr>
          <a:xfrm>
            <a:off x="1209530" y="1628051"/>
            <a:ext cx="849603" cy="85773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000E8B-8933-4C68-9683-5095F6626F43}"/>
              </a:ext>
            </a:extLst>
          </p:cNvPr>
          <p:cNvSpPr txBox="1"/>
          <p:nvPr/>
        </p:nvSpPr>
        <p:spPr>
          <a:xfrm>
            <a:off x="1209530" y="2503396"/>
            <a:ext cx="84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45E07-CF30-4691-B612-ECE52AA9027F}"/>
              </a:ext>
            </a:extLst>
          </p:cNvPr>
          <p:cNvSpPr txBox="1"/>
          <p:nvPr/>
        </p:nvSpPr>
        <p:spPr>
          <a:xfrm>
            <a:off x="1047631" y="883968"/>
            <a:ext cx="117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5BC8C97-1A1A-4C7E-AE02-5BC831C4A66F}"/>
              </a:ext>
            </a:extLst>
          </p:cNvPr>
          <p:cNvSpPr/>
          <p:nvPr/>
        </p:nvSpPr>
        <p:spPr>
          <a:xfrm>
            <a:off x="1348038" y="4421364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0555C090-9DA5-4FDD-AABC-40C479018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83" y="4533891"/>
            <a:ext cx="373893" cy="7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5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3534629-1420-4B8D-AE9E-4B32793D39B1}"/>
              </a:ext>
            </a:extLst>
          </p:cNvPr>
          <p:cNvSpPr/>
          <p:nvPr/>
        </p:nvSpPr>
        <p:spPr>
          <a:xfrm>
            <a:off x="-1" y="1"/>
            <a:ext cx="12192001" cy="3428999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4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D01A60-CBD7-4FA1-AC6D-AC0A619AE745}"/>
              </a:ext>
            </a:extLst>
          </p:cNvPr>
          <p:cNvSpPr/>
          <p:nvPr/>
        </p:nvSpPr>
        <p:spPr>
          <a:xfrm>
            <a:off x="4808627" y="2721114"/>
            <a:ext cx="25747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8513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27200" y="347444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6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53520" y="219134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0855" y="2597348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시스템 소개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91228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84854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756469" y="2191345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아키텍처 구성 요소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54583" y="2597348"/>
            <a:ext cx="1082348" cy="145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학습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변환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클라이언트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정보 번역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21DCC0-7A2C-4381-8194-2A497B1AB7BA}"/>
              </a:ext>
            </a:extLst>
          </p:cNvPr>
          <p:cNvSpPr txBox="1"/>
          <p:nvPr/>
        </p:nvSpPr>
        <p:spPr>
          <a:xfrm>
            <a:off x="1583150" y="3218586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4805EA-4F93-4490-A44C-0F3A5ABAF454}"/>
              </a:ext>
            </a:extLst>
          </p:cNvPr>
          <p:cNvSpPr/>
          <p:nvPr/>
        </p:nvSpPr>
        <p:spPr>
          <a:xfrm>
            <a:off x="2676776" y="3569384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24745-627A-48E2-919A-2591DA5D7F6F}"/>
              </a:ext>
            </a:extLst>
          </p:cNvPr>
          <p:cNvSpPr txBox="1"/>
          <p:nvPr/>
        </p:nvSpPr>
        <p:spPr>
          <a:xfrm>
            <a:off x="2846505" y="394585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아키텍처 구성도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9FB5C-C143-40B9-82FC-B82B4CDBE35F}"/>
              </a:ext>
            </a:extLst>
          </p:cNvPr>
          <p:cNvSpPr txBox="1"/>
          <p:nvPr/>
        </p:nvSpPr>
        <p:spPr>
          <a:xfrm>
            <a:off x="2846505" y="3545253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아키텍처 디자인</a:t>
            </a: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4012"/>
            <a:ext cx="12192000" cy="512445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31446" y="2747112"/>
            <a:ext cx="2129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65057" y="3578109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183697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B6D2B52-072C-4537-812D-5E004A4A8AF6}"/>
              </a:ext>
            </a:extLst>
          </p:cNvPr>
          <p:cNvSpPr/>
          <p:nvPr/>
        </p:nvSpPr>
        <p:spPr>
          <a:xfrm>
            <a:off x="0" y="1288513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4797190"/>
            <a:ext cx="10972798" cy="16127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기기로 상품을 촬영하면 상품을 인식하여 상품 정보와 사용자들의 후기를 보여주는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플리케이션</a:t>
            </a:r>
          </a:p>
          <a:p>
            <a:pPr>
              <a:lnSpc>
                <a:spcPct val="120000"/>
              </a:lnSpc>
              <a:defRPr/>
            </a:pP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한국어로 되어있는 상품 정보와 후기를 사용자가 설정한 언어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번역해주는 어플리케이션</a:t>
            </a:r>
          </a:p>
        </p:txBody>
      </p:sp>
      <p:pic>
        <p:nvPicPr>
          <p:cNvPr id="5" name="그림 4" descr="테이블, 음식, 케이크, 남자이(가) 표시된 사진&#10;&#10;자동 생성된 설명">
            <a:extLst>
              <a:ext uri="{FF2B5EF4-FFF2-40B4-BE49-F238E27FC236}">
                <a16:creationId xmlns:a16="http://schemas.microsoft.com/office/drawing/2014/main" id="{ED27584D-97FF-4CD5-997E-611C0DE28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33316" r="44024" b="14035"/>
          <a:stretch/>
        </p:blipFill>
        <p:spPr>
          <a:xfrm>
            <a:off x="1060071" y="1636526"/>
            <a:ext cx="2943430" cy="2580683"/>
          </a:xfrm>
          <a:prstGeom prst="rect">
            <a:avLst/>
          </a:prstGeom>
        </p:spPr>
      </p:pic>
      <p:pic>
        <p:nvPicPr>
          <p:cNvPr id="7" name="그림 6" descr="사람, 실내, 남자, 음식이(가) 표시된 사진&#10;&#10;자동 생성된 설명">
            <a:extLst>
              <a:ext uri="{FF2B5EF4-FFF2-40B4-BE49-F238E27FC236}">
                <a16:creationId xmlns:a16="http://schemas.microsoft.com/office/drawing/2014/main" id="{17E31DA1-6BFE-4925-93E4-F3C651A2F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6"/>
          <a:stretch/>
        </p:blipFill>
        <p:spPr>
          <a:xfrm>
            <a:off x="4531156" y="1632651"/>
            <a:ext cx="3127164" cy="2570108"/>
          </a:xfrm>
          <a:prstGeom prst="rect">
            <a:avLst/>
          </a:prstGeom>
        </p:spPr>
      </p:pic>
      <p:pic>
        <p:nvPicPr>
          <p:cNvPr id="9" name="그림 8" descr="사람, 실내, 테이블, 와인이(가) 표시된 사진&#10;&#10;자동 생성된 설명">
            <a:extLst>
              <a:ext uri="{FF2B5EF4-FFF2-40B4-BE49-F238E27FC236}">
                <a16:creationId xmlns:a16="http://schemas.microsoft.com/office/drawing/2014/main" id="{74630F8D-1F53-4012-A170-CF13F4DA07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160"/>
          <a:stretch/>
        </p:blipFill>
        <p:spPr>
          <a:xfrm>
            <a:off x="8185975" y="1632651"/>
            <a:ext cx="2759696" cy="2570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79FE4-3CA6-42EC-8602-AA1FFDE061C3}"/>
              </a:ext>
            </a:extLst>
          </p:cNvPr>
          <p:cNvSpPr txBox="1"/>
          <p:nvPr/>
        </p:nvSpPr>
        <p:spPr>
          <a:xfrm>
            <a:off x="4929194" y="344966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 소개</a:t>
            </a:r>
            <a:endParaRPr lang="ko-KR" altLang="en-US" sz="36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4012"/>
            <a:ext cx="12192000" cy="512445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9964" y="2750493"/>
            <a:ext cx="4992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 </a:t>
            </a:r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아키텍처 디자인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64069" y="358149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아키텍처 구성도</a:t>
            </a:r>
          </a:p>
        </p:txBody>
      </p:sp>
    </p:spTree>
    <p:extLst>
      <p:ext uri="{BB962C8B-B14F-4D97-AF65-F5344CB8AC3E}">
        <p14:creationId xmlns:p14="http://schemas.microsoft.com/office/powerpoint/2010/main" val="268174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AA35C6-D79D-4455-9580-53FC2B41C7AF}"/>
              </a:ext>
            </a:extLst>
          </p:cNvPr>
          <p:cNvSpPr/>
          <p:nvPr/>
        </p:nvSpPr>
        <p:spPr>
          <a:xfrm>
            <a:off x="9039699" y="2175523"/>
            <a:ext cx="2497248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76E1F4-3A6B-4661-838D-92C1582E26B3}"/>
              </a:ext>
            </a:extLst>
          </p:cNvPr>
          <p:cNvSpPr/>
          <p:nvPr/>
        </p:nvSpPr>
        <p:spPr>
          <a:xfrm>
            <a:off x="3980384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664366-1AD9-4425-AFAE-FD42366EC4F3}"/>
              </a:ext>
            </a:extLst>
          </p:cNvPr>
          <p:cNvSpPr/>
          <p:nvPr/>
        </p:nvSpPr>
        <p:spPr>
          <a:xfrm>
            <a:off x="9696348" y="2406079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5BE88-6BFB-4D39-B544-0F1E60946CE2}"/>
              </a:ext>
            </a:extLst>
          </p:cNvPr>
          <p:cNvSpPr txBox="1"/>
          <p:nvPr/>
        </p:nvSpPr>
        <p:spPr>
          <a:xfrm>
            <a:off x="9835821" y="1806191"/>
            <a:ext cx="10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2B7938DF-4806-433A-83D9-C56D54ED332B}"/>
              </a:ext>
            </a:extLst>
          </p:cNvPr>
          <p:cNvSpPr/>
          <p:nvPr/>
        </p:nvSpPr>
        <p:spPr>
          <a:xfrm>
            <a:off x="4464647" y="1124756"/>
            <a:ext cx="849603" cy="85773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88106A-0290-4B08-A4E8-413DAE903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49" y="2518605"/>
            <a:ext cx="373893" cy="742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86EA1-CA16-4DB3-B53E-AD7C405EA5AB}"/>
              </a:ext>
            </a:extLst>
          </p:cNvPr>
          <p:cNvSpPr txBox="1"/>
          <p:nvPr/>
        </p:nvSpPr>
        <p:spPr>
          <a:xfrm>
            <a:off x="4464647" y="2000101"/>
            <a:ext cx="84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10E11-DAEF-4F0D-B900-68EE6981AAE3}"/>
              </a:ext>
            </a:extLst>
          </p:cNvPr>
          <p:cNvSpPr txBox="1"/>
          <p:nvPr/>
        </p:nvSpPr>
        <p:spPr>
          <a:xfrm>
            <a:off x="4302748" y="295776"/>
            <a:ext cx="117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CDCB87-66A7-4E89-B4C3-8895EF61099C}"/>
              </a:ext>
            </a:extLst>
          </p:cNvPr>
          <p:cNvSpPr/>
          <p:nvPr/>
        </p:nvSpPr>
        <p:spPr>
          <a:xfrm>
            <a:off x="9335394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FAA6399-1A71-420A-94AD-2B5671C94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36" y="3670679"/>
            <a:ext cx="373893" cy="74235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65521E-B82A-463F-940F-BA56009A8577}"/>
              </a:ext>
            </a:extLst>
          </p:cNvPr>
          <p:cNvSpPr/>
          <p:nvPr/>
        </p:nvSpPr>
        <p:spPr>
          <a:xfrm>
            <a:off x="10054807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EF7C4F5-2C28-47AD-A13E-653BC12B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49" y="3670679"/>
            <a:ext cx="373893" cy="742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A238C-4532-489B-9585-526D9C540A59}"/>
              </a:ext>
            </a:extLst>
          </p:cNvPr>
          <p:cNvSpPr txBox="1"/>
          <p:nvPr/>
        </p:nvSpPr>
        <p:spPr>
          <a:xfrm>
            <a:off x="10774220" y="3876861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···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87C45-854C-49A6-9773-CF3B57B7B0DD}"/>
              </a:ext>
            </a:extLst>
          </p:cNvPr>
          <p:cNvSpPr txBox="1"/>
          <p:nvPr/>
        </p:nvSpPr>
        <p:spPr>
          <a:xfrm>
            <a:off x="784105" y="6144898"/>
            <a:ext cx="161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60D03A-9F31-424C-B101-75B91AEFA625}"/>
              </a:ext>
            </a:extLst>
          </p:cNvPr>
          <p:cNvSpPr txBox="1"/>
          <p:nvPr/>
        </p:nvSpPr>
        <p:spPr>
          <a:xfrm>
            <a:off x="5290598" y="2707325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작성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76F6BE-A54B-49A8-A63D-B0F9C2F5227D}"/>
              </a:ext>
            </a:extLst>
          </p:cNvPr>
          <p:cNvSpPr txBox="1"/>
          <p:nvPr/>
        </p:nvSpPr>
        <p:spPr>
          <a:xfrm>
            <a:off x="3955676" y="6089018"/>
            <a:ext cx="181952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A2FBF7-FB02-4D31-82D2-EB4850BB4C16}"/>
              </a:ext>
            </a:extLst>
          </p:cNvPr>
          <p:cNvSpPr txBox="1"/>
          <p:nvPr/>
        </p:nvSpPr>
        <p:spPr>
          <a:xfrm>
            <a:off x="6056494" y="559670"/>
            <a:ext cx="135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Translation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EF8A730-5550-4CD5-A946-CBA1C4A1A570}"/>
              </a:ext>
            </a:extLst>
          </p:cNvPr>
          <p:cNvSpPr/>
          <p:nvPr/>
        </p:nvSpPr>
        <p:spPr>
          <a:xfrm>
            <a:off x="6200361" y="1112712"/>
            <a:ext cx="1069724" cy="10721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B6D53F-20F6-41D6-AFD4-3B4ABC29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42" y="1344913"/>
            <a:ext cx="577961" cy="5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DB4641-2B90-43D6-B07A-CE784AF86CCD}"/>
              </a:ext>
            </a:extLst>
          </p:cNvPr>
          <p:cNvSpPr/>
          <p:nvPr/>
        </p:nvSpPr>
        <p:spPr>
          <a:xfrm>
            <a:off x="680871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A3400-D054-42D1-866F-C6C900D83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" y="4928468"/>
            <a:ext cx="1632335" cy="547817"/>
          </a:xfrm>
          <a:prstGeom prst="rect">
            <a:avLst/>
          </a:prstGeom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2F10413-FC8F-4EFF-89E9-746B5B797AC0}"/>
              </a:ext>
            </a:extLst>
          </p:cNvPr>
          <p:cNvSpPr/>
          <p:nvPr/>
        </p:nvSpPr>
        <p:spPr>
          <a:xfrm>
            <a:off x="3955675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6BD36A9D-DBBC-45DF-8EB1-3908684CC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95" y="4706095"/>
            <a:ext cx="1766636" cy="993733"/>
          </a:xfrm>
          <a:prstGeom prst="rect">
            <a:avLst/>
          </a:prstGeom>
        </p:spPr>
      </p:pic>
      <p:cxnSp>
        <p:nvCxnSpPr>
          <p:cNvPr id="1042" name="연결선: 꺾임 1041">
            <a:extLst>
              <a:ext uri="{FF2B5EF4-FFF2-40B4-BE49-F238E27FC236}">
                <a16:creationId xmlns:a16="http://schemas.microsoft.com/office/drawing/2014/main" id="{E2D2B3E0-D720-484F-A73F-AFA3EBE3E7C9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4890147" y="2521272"/>
            <a:ext cx="4137848" cy="447663"/>
          </a:xfrm>
          <a:prstGeom prst="bentConnector2">
            <a:avLst/>
          </a:prstGeom>
          <a:ln>
            <a:solidFill>
              <a:srgbClr val="152B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DFC81DB-C1E5-46AB-A724-05912F2CB4D4}"/>
              </a:ext>
            </a:extLst>
          </p:cNvPr>
          <p:cNvSpPr/>
          <p:nvPr/>
        </p:nvSpPr>
        <p:spPr>
          <a:xfrm>
            <a:off x="680871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1672FF-A9E8-4CB5-B6E3-814F2EF52987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>
            <a:off x="2500396" y="1647215"/>
            <a:ext cx="1479988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EBDE107-38E0-4051-BFE4-5029B4D8C0B2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2500396" y="5251141"/>
            <a:ext cx="1455279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736F23A0-397F-47D3-BC54-65A5B4BA62E6}"/>
              </a:ext>
            </a:extLst>
          </p:cNvPr>
          <p:cNvCxnSpPr>
            <a:cxnSpLocks/>
            <a:stCxn id="83" idx="0"/>
          </p:cNvCxnSpPr>
          <p:nvPr/>
        </p:nvCxnSpPr>
        <p:spPr>
          <a:xfrm rot="5400000" flipH="1" flipV="1">
            <a:off x="6745066" y="2094157"/>
            <a:ext cx="403300" cy="4162557"/>
          </a:xfrm>
          <a:prstGeom prst="bentConnector2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6" descr="Android logo and symbol, meaning, history, PNG">
            <a:extLst>
              <a:ext uri="{FF2B5EF4-FFF2-40B4-BE49-F238E27FC236}">
                <a16:creationId xmlns:a16="http://schemas.microsoft.com/office/drawing/2014/main" id="{B3CB4637-8741-459A-BE92-917F1A65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907" y="2651483"/>
            <a:ext cx="760576" cy="4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61A3576-7FD6-42F4-80D0-A1E6184A55C1}"/>
              </a:ext>
            </a:extLst>
          </p:cNvPr>
          <p:cNvSpPr txBox="1"/>
          <p:nvPr/>
        </p:nvSpPr>
        <p:spPr>
          <a:xfrm>
            <a:off x="6421436" y="3695191"/>
            <a:ext cx="19500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학습한 모델을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256A10-73FD-4E34-A6FB-9458A1C4D4AE}"/>
              </a:ext>
            </a:extLst>
          </p:cNvPr>
          <p:cNvSpPr txBox="1"/>
          <p:nvPr/>
        </p:nvSpPr>
        <p:spPr>
          <a:xfrm>
            <a:off x="6115692" y="4004612"/>
            <a:ext cx="27127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어플리케이션에 탑재</a:t>
            </a:r>
          </a:p>
        </p:txBody>
      </p:sp>
      <p:pic>
        <p:nvPicPr>
          <p:cNvPr id="1068" name="Picture 12" descr="식약처·지자체, 의약품 등 표시·광고 집중점검...비타민·보툴리눔제제·기피제 등 - 녹색경제신문">
            <a:extLst>
              <a:ext uri="{FF2B5EF4-FFF2-40B4-BE49-F238E27FC236}">
                <a16:creationId xmlns:a16="http://schemas.microsoft.com/office/drawing/2014/main" id="{841FF9C4-6B1D-4C41-B4FE-FDA9100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6" y="1156653"/>
            <a:ext cx="1524573" cy="10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9F1182C-1EAA-4C64-B00C-EDEEDFE1840C}"/>
              </a:ext>
            </a:extLst>
          </p:cNvPr>
          <p:cNvSpPr txBox="1"/>
          <p:nvPr/>
        </p:nvSpPr>
        <p:spPr>
          <a:xfrm>
            <a:off x="801403" y="209311"/>
            <a:ext cx="1578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식품의약품안전처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식품영양성분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1AF4FB-C1B7-4A2C-99B9-F58590BEFBCB}"/>
              </a:ext>
            </a:extLst>
          </p:cNvPr>
          <p:cNvSpPr/>
          <p:nvPr/>
        </p:nvSpPr>
        <p:spPr>
          <a:xfrm>
            <a:off x="8592095" y="416100"/>
            <a:ext cx="3165493" cy="800581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아키텍처 구성도</a:t>
            </a:r>
            <a:endParaRPr lang="ko-KR" altLang="en-US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609C88C-D4CC-449D-A978-603B2907B7A8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>
            <a:off x="5799909" y="1647215"/>
            <a:ext cx="400452" cy="159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A57612C-596D-4B9D-8D10-C33C142CA4B4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270085" y="1648805"/>
            <a:ext cx="1757910" cy="1135423"/>
          </a:xfrm>
          <a:prstGeom prst="bentConnector3">
            <a:avLst>
              <a:gd name="adj1" fmla="val 9687"/>
            </a:avLst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8983D59-6548-4CA8-8AA0-B1488E327580}"/>
              </a:ext>
            </a:extLst>
          </p:cNvPr>
          <p:cNvSpPr txBox="1"/>
          <p:nvPr/>
        </p:nvSpPr>
        <p:spPr>
          <a:xfrm>
            <a:off x="7356005" y="2496593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정보 조회</a:t>
            </a:r>
          </a:p>
        </p:txBody>
      </p:sp>
    </p:spTree>
    <p:extLst>
      <p:ext uri="{BB962C8B-B14F-4D97-AF65-F5344CB8AC3E}">
        <p14:creationId xmlns:p14="http://schemas.microsoft.com/office/powerpoint/2010/main" val="322520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53528" y="2750493"/>
            <a:ext cx="5884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 </a:t>
            </a:r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아키텍처 구성 요소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6100" y="3520620"/>
            <a:ext cx="4419800" cy="383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학습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모델 변환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클라이언트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/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정보 번역</a:t>
            </a:r>
          </a:p>
        </p:txBody>
      </p:sp>
    </p:spTree>
    <p:extLst>
      <p:ext uri="{BB962C8B-B14F-4D97-AF65-F5344CB8AC3E}">
        <p14:creationId xmlns:p14="http://schemas.microsoft.com/office/powerpoint/2010/main" val="197381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6F198C-D073-4CDD-B3A9-FE9950AF4172}"/>
              </a:ext>
            </a:extLst>
          </p:cNvPr>
          <p:cNvSpPr/>
          <p:nvPr/>
        </p:nvSpPr>
        <p:spPr>
          <a:xfrm>
            <a:off x="1324" y="0"/>
            <a:ext cx="6560063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AA35C6-D79D-4455-9580-53FC2B41C7AF}"/>
              </a:ext>
            </a:extLst>
          </p:cNvPr>
          <p:cNvSpPr/>
          <p:nvPr/>
        </p:nvSpPr>
        <p:spPr>
          <a:xfrm>
            <a:off x="1460198" y="2100900"/>
            <a:ext cx="3584627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5FE523-04F0-4A32-B832-4BAD0D3F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37" y="3036353"/>
            <a:ext cx="2339948" cy="785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9AEA7-76E4-4F56-8862-0A9E5709C2A3}"/>
              </a:ext>
            </a:extLst>
          </p:cNvPr>
          <p:cNvSpPr txBox="1"/>
          <p:nvPr/>
        </p:nvSpPr>
        <p:spPr>
          <a:xfrm>
            <a:off x="7924537" y="1074946"/>
            <a:ext cx="298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인식 모델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BCB72-2245-4B64-9A7D-B849C822E06F}"/>
              </a:ext>
            </a:extLst>
          </p:cNvPr>
          <p:cNvSpPr txBox="1"/>
          <p:nvPr/>
        </p:nvSpPr>
        <p:spPr>
          <a:xfrm>
            <a:off x="7209182" y="2846379"/>
            <a:ext cx="4393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식약처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식품영양성분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사진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 상품 이미지들을 크롤링하여 학습에 필요한 데이터 수집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수집한 데이터로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모델 학습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95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560063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450A26-DE2E-4908-BEA8-5BD547669032}"/>
              </a:ext>
            </a:extLst>
          </p:cNvPr>
          <p:cNvSpPr/>
          <p:nvPr/>
        </p:nvSpPr>
        <p:spPr>
          <a:xfrm>
            <a:off x="745427" y="2149481"/>
            <a:ext cx="2339948" cy="25590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84B26-9BF2-4BEA-B18F-BED85ECD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67" y="2967972"/>
            <a:ext cx="2339948" cy="78529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1730A0-AD2D-49C2-8C50-FD91B31313CF}"/>
              </a:ext>
            </a:extLst>
          </p:cNvPr>
          <p:cNvSpPr/>
          <p:nvPr/>
        </p:nvSpPr>
        <p:spPr>
          <a:xfrm>
            <a:off x="3501668" y="2149481"/>
            <a:ext cx="2339949" cy="25590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635AB1-C305-4BA0-8C60-3430A5EE8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07" y="2708999"/>
            <a:ext cx="2316869" cy="130323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6CFFFF2-9DC4-4C55-9B4F-8CFD96A1D4EB}"/>
              </a:ext>
            </a:extLst>
          </p:cNvPr>
          <p:cNvCxnSpPr>
            <a:cxnSpLocks/>
          </p:cNvCxnSpPr>
          <p:nvPr/>
        </p:nvCxnSpPr>
        <p:spPr>
          <a:xfrm>
            <a:off x="3105535" y="3360619"/>
            <a:ext cx="396133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22F7B1-023F-4BF4-9175-45F106477EED}"/>
              </a:ext>
            </a:extLst>
          </p:cNvPr>
          <p:cNvSpPr txBox="1"/>
          <p:nvPr/>
        </p:nvSpPr>
        <p:spPr>
          <a:xfrm>
            <a:off x="7924537" y="1074946"/>
            <a:ext cx="282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모델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209183" y="2846379"/>
            <a:ext cx="425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학습한 모델을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 Lite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어플리케이션에 탑재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어플리케이션에서 상품 분석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B2537-3978-4EBA-825C-63EFEEB7BC08}"/>
              </a:ext>
            </a:extLst>
          </p:cNvPr>
          <p:cNvSpPr txBox="1"/>
          <p:nvPr/>
        </p:nvSpPr>
        <p:spPr>
          <a:xfrm>
            <a:off x="822505" y="4012238"/>
            <a:ext cx="2283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25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 Model</a:t>
            </a:r>
            <a:endParaRPr lang="ko-KR" altLang="en-US" b="1" dirty="0">
              <a:solidFill>
                <a:srgbClr val="425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56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955C7F-D542-4A02-A741-5B2EFCE848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219</Words>
  <Application>Microsoft Office PowerPoint</Application>
  <PresentationFormat>와이드스크린</PresentationFormat>
  <Paragraphs>74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KoPub돋움체 Medium</vt:lpstr>
      <vt:lpstr>Arial</vt:lpstr>
      <vt:lpstr>KoPub돋움체 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박종혁</cp:lastModifiedBy>
  <cp:revision>6</cp:revision>
  <dcterms:created xsi:type="dcterms:W3CDTF">2020-11-18T05:30:26Z</dcterms:created>
  <dcterms:modified xsi:type="dcterms:W3CDTF">2020-11-19T00:22:27Z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